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1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6B015-6FA3-4627-B8C7-59C687FAE4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F4F2CF-43B6-4376-BA2E-58FAF2F359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D5353-D868-4B1B-99EF-B1FA22187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BC21A-E30F-489E-948B-27DB16B59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7FD5F-0F3A-4450-B532-91E3FFA90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801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B3F9-6592-47DB-AC8E-AB051BB8E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BE516-5932-4B57-9008-3B596CF18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61141-662C-4763-9FAF-EC3BB2553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0D3E84-D86E-42CC-A962-E822DD6A6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38C53-41D6-4BF7-AFB1-875F57044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615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C38BE-F7F1-428F-A9BD-8AC9947E7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F1ABAB-935E-4FFF-B788-542F599E0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C7832-2B3A-4C72-96E5-E233846F8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7A1AD-971C-4BEE-8F72-B4744F40C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6A8BC-84DE-4D6D-A205-6EA1DD9B9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617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FA96C-9861-4557-AB17-03B12BDB5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97851-B4A6-4FCF-98CB-E4AF567D0B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072889-1236-42A5-9620-F914610293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626FB3-0F35-487A-8408-67A0F7181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97573F-DE1A-49A7-B61B-6B1D450F7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5172CA-B380-4445-A1AD-FA1C9B529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89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F214E-9E45-4231-8D3B-DE079AFC0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310DB8-D72A-4E3E-857E-24352AFB3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7B2611-CAC4-4E3D-8D5C-162974A207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F977E5-F345-4EBB-9769-B266D1F0C2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3501AE-45F0-4D6A-8F37-F5879BE1EF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007A9B-485C-444C-AC10-3AED3FFC8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197E3A-AE7E-49FF-80F4-BD685CAD0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8FF8C-711D-413B-8CAC-1124F1425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49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C02B3-D401-4381-8A96-02791E076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210A08-A4A1-452A-8E33-A896A3757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B3ECD6-7364-493F-B071-64EC140A3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B06720-A7D3-4B44-B8ED-119A25D0A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480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292C99-494F-4834-B641-4B7EEA95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347C9E-1DC9-4109-9BFD-A8E8817B4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875DA4-987D-4A5B-8851-0921FD249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64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A7BB9-06C3-4FA1-B1E5-FF508516D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8A276-0431-4EE5-B3AA-DBEBDAD097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0A0AD9-66D7-4B60-9003-45A58EA877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689058-4CA4-4AFA-937B-18CFCCC73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BCC68-3B68-41AE-8549-FE93789DF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694DE0-0953-4D7B-8920-B64BCD036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46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99975-548B-4BBD-ADF7-1F378C56F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FCD626-29A2-45FA-8CAE-6664905EE5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5F2DF2-690D-49B3-98FA-511612541C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66618-13F7-4362-93D7-B74173C2F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9A483A-24FA-4271-847A-7D0ABAC8F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B1A19A-D4AB-48EC-AD66-C44FA0B14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392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AEE8D-D0A6-4A6D-97E7-C0154D891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AE1839-DC70-48D2-B9B9-6DF51229B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590B35-F561-414E-8D87-B904A0D07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EABAF-9784-49D8-80C1-F29CE2611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69C92-D113-4A34-948A-2469F10CA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341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BCA3D5-6267-468C-A4F5-814E264A93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DF50F2-2706-4928-8110-5C70810FCB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68FDF-5ED2-4570-9661-0A66FA782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082E38-CF17-4230-BB3B-3EA5D4850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2DDF7-A470-4443-A469-2764E40B5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80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A8A675-43EC-4AE1-B9E8-F3F8A114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3AA6A8-30FE-41A4-A5AF-576004AF7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B25F8-E9BB-4C51-BE31-8EBB6A3A26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69702-DE57-4072-A2C8-485918EDC022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6F93A-04F5-48C1-BAE7-417F2B9D6A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63917-B040-45C8-8CA7-D5D72403EA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DEF3E-555C-48A2-8AFC-1F99A5E370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98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E054879-D362-4379-B96A-DFF1800D48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CBECE4-0E36-425E-AF78-2AB84ECEF5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Prayers for peace in Kyiv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5673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42361-4DEC-410F-A973-E56FB2027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53365"/>
            <a:ext cx="10515600" cy="1325563"/>
          </a:xfrm>
        </p:spPr>
        <p:txBody>
          <a:bodyPr/>
          <a:lstStyle/>
          <a:p>
            <a:r>
              <a:rPr lang="en-GB" b="1" dirty="0"/>
              <a:t>Prayers for Ukraine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D32-8777-4928-8136-C58BCCD9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253297"/>
            <a:ext cx="11145520" cy="435133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GB" b="1" dirty="0">
                <a:solidFill>
                  <a:srgbClr val="000000"/>
                </a:solidFill>
              </a:rPr>
              <a:t>We p</a:t>
            </a:r>
            <a:r>
              <a:rPr lang="en-GB" b="1" i="0" dirty="0">
                <a:solidFill>
                  <a:srgbClr val="000000"/>
                </a:solidFill>
                <a:effectLst/>
              </a:rPr>
              <a:t>ray for the safety of those impacted by the war. We ask for God to protect them from harm and fear.</a:t>
            </a:r>
            <a:r>
              <a:rPr lang="en-GB" b="0" i="0" dirty="0">
                <a:solidFill>
                  <a:srgbClr val="000000"/>
                </a:solidFill>
                <a:effectLst/>
              </a:rPr>
              <a:t> </a:t>
            </a:r>
            <a:endParaRPr lang="en-GB" b="1" dirty="0">
              <a:solidFill>
                <a:srgbClr val="000000"/>
              </a:solidFill>
            </a:endParaRPr>
          </a:p>
          <a:p>
            <a:pPr marL="0" indent="0" algn="l">
              <a:buNone/>
            </a:pPr>
            <a:r>
              <a:rPr lang="en-GB" b="1" dirty="0">
                <a:solidFill>
                  <a:srgbClr val="000000"/>
                </a:solidFill>
              </a:rPr>
              <a:t>We a</a:t>
            </a:r>
            <a:r>
              <a:rPr lang="en-GB" b="1" i="0" dirty="0">
                <a:solidFill>
                  <a:srgbClr val="000000"/>
                </a:solidFill>
                <a:effectLst/>
              </a:rPr>
              <a:t>sk God to comfort those experiencing the loss of friends and family, their homes, and sense of security. </a:t>
            </a:r>
          </a:p>
          <a:p>
            <a:pPr marL="0" indent="0" algn="l">
              <a:buNone/>
            </a:pPr>
            <a:r>
              <a:rPr lang="en-GB" b="1" dirty="0">
                <a:solidFill>
                  <a:srgbClr val="000000"/>
                </a:solidFill>
              </a:rPr>
              <a:t>We p</a:t>
            </a:r>
            <a:r>
              <a:rPr lang="en-GB" b="1" i="0" dirty="0">
                <a:solidFill>
                  <a:srgbClr val="000000"/>
                </a:solidFill>
                <a:effectLst/>
              </a:rPr>
              <a:t>ray that the people of Ukraine will not lose faith but maintain hope.</a:t>
            </a:r>
            <a:r>
              <a:rPr lang="en-GB" b="0" i="0" dirty="0">
                <a:solidFill>
                  <a:srgbClr val="000000"/>
                </a:solidFill>
                <a:effectLst/>
              </a:rPr>
              <a:t> </a:t>
            </a:r>
            <a:endParaRPr lang="en-GB" b="1" dirty="0">
              <a:solidFill>
                <a:srgbClr val="000000"/>
              </a:solidFill>
            </a:endParaRPr>
          </a:p>
          <a:p>
            <a:pPr marL="0" indent="0" algn="l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We pray with Mary, Queen of Peace for peace between these countries. </a:t>
            </a:r>
          </a:p>
          <a:p>
            <a:pPr marL="0" indent="0" algn="l">
              <a:buNone/>
            </a:pPr>
            <a:r>
              <a:rPr lang="en-GB" b="1" dirty="0">
                <a:solidFill>
                  <a:srgbClr val="000000"/>
                </a:solidFill>
              </a:rPr>
              <a:t>Hail Mary…</a:t>
            </a:r>
            <a:endParaRPr lang="en-GB" b="0" i="0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Our Lady of the Wayside Catholic Church | We Lift our Prayers for Ukraine">
            <a:extLst>
              <a:ext uri="{FF2B5EF4-FFF2-40B4-BE49-F238E27FC236}">
                <a16:creationId xmlns:a16="http://schemas.microsoft.com/office/drawing/2014/main" id="{F57B76D7-6CB8-40E3-93C3-336C10E64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4320" y="237173"/>
            <a:ext cx="3495040" cy="183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423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710F2-AF31-48B4-B3C0-5DB6339A8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4000" b="1" dirty="0"/>
              <a:t>A Prayer for Peace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1" name="Rectangle 80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7CCE0A-BE57-422A-943D-EA6AEE93E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196" y="2330505"/>
            <a:ext cx="5110883" cy="4181039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sz="2600" b="1" i="0" dirty="0">
                <a:effectLst/>
              </a:rPr>
              <a:t>God of love,</a:t>
            </a:r>
          </a:p>
          <a:p>
            <a:pPr marL="0" indent="0">
              <a:buNone/>
            </a:pPr>
            <a:r>
              <a:rPr lang="en-GB" sz="2600" b="1" i="0" dirty="0">
                <a:effectLst/>
              </a:rPr>
              <a:t>We pray for peace in our world, and an end to war.</a:t>
            </a:r>
          </a:p>
          <a:p>
            <a:pPr marL="0" indent="0">
              <a:buNone/>
            </a:pPr>
            <a:r>
              <a:rPr lang="en-GB" sz="2600" b="1" i="0" dirty="0">
                <a:effectLst/>
              </a:rPr>
              <a:t>Instead of hatred, let there be love.</a:t>
            </a:r>
          </a:p>
          <a:p>
            <a:pPr marL="0" indent="0">
              <a:buNone/>
            </a:pPr>
            <a:r>
              <a:rPr lang="en-GB" sz="2600" b="1" i="0" dirty="0">
                <a:effectLst/>
              </a:rPr>
              <a:t>Shelter your children and protect us.</a:t>
            </a:r>
          </a:p>
          <a:p>
            <a:pPr marL="0" indent="0">
              <a:buNone/>
            </a:pPr>
            <a:r>
              <a:rPr lang="en-GB" sz="2600" b="1" i="0" dirty="0">
                <a:effectLst/>
              </a:rPr>
              <a:t>Guide us and keep us from harm,</a:t>
            </a:r>
          </a:p>
          <a:p>
            <a:pPr marL="0" indent="0">
              <a:buNone/>
            </a:pPr>
            <a:r>
              <a:rPr lang="en-GB" sz="2600" b="1" i="0" dirty="0">
                <a:effectLst/>
              </a:rPr>
              <a:t>so we can build a world of love and live our lives in peace.</a:t>
            </a:r>
          </a:p>
          <a:p>
            <a:pPr marL="0" indent="0">
              <a:buNone/>
            </a:pPr>
            <a:r>
              <a:rPr lang="en-GB" sz="2600" b="1" i="0" dirty="0">
                <a:effectLst/>
              </a:rPr>
              <a:t>Amen.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6" name="Picture 6" descr="HugotSeminarista - Home | Facebook">
            <a:extLst>
              <a:ext uri="{FF2B5EF4-FFF2-40B4-BE49-F238E27FC236}">
                <a16:creationId xmlns:a16="http://schemas.microsoft.com/office/drawing/2014/main" id="{85A780D6-FFDC-4322-9378-59D9A36491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693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0709C-9F10-4C69-8F26-F7ED10B7E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6711" y="568960"/>
            <a:ext cx="6860809" cy="62890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i="0" dirty="0">
                <a:effectLst/>
              </a:rPr>
              <a:t>Loving God,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We pray for the people of Ukraine,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for all those suffering or afraid,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that you will be close to them and protect them.</a:t>
            </a:r>
          </a:p>
          <a:p>
            <a:pPr marL="0" indent="0">
              <a:buNone/>
            </a:pPr>
            <a:r>
              <a:rPr lang="en-GB" b="1" i="0" dirty="0">
                <a:effectLst/>
              </a:rPr>
              <a:t>We pray for world leaders,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for compassion, strength and wisdom to guide their choices.</a:t>
            </a:r>
          </a:p>
          <a:p>
            <a:pPr marL="0" indent="0">
              <a:buNone/>
            </a:pPr>
            <a:r>
              <a:rPr lang="en-GB" b="1" i="0" dirty="0">
                <a:effectLst/>
              </a:rPr>
              <a:t>We pray for the world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that in this moment of crisis,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we may reach out in solidarity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to our brothers and sisters in need.</a:t>
            </a:r>
          </a:p>
          <a:p>
            <a:pPr marL="0" indent="0">
              <a:buNone/>
            </a:pPr>
            <a:r>
              <a:rPr lang="en-GB" b="1" i="0" dirty="0">
                <a:effectLst/>
              </a:rPr>
              <a:t>May we walk in your ways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so that peace and justice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become a reality for the people of Ukraine</a:t>
            </a:r>
            <a:br>
              <a:rPr lang="en-GB" b="1" i="0" dirty="0">
                <a:effectLst/>
              </a:rPr>
            </a:br>
            <a:r>
              <a:rPr lang="en-GB" b="1" i="0" dirty="0">
                <a:effectLst/>
              </a:rPr>
              <a:t>and for all the world.</a:t>
            </a:r>
          </a:p>
          <a:p>
            <a:pPr marL="0" indent="0">
              <a:buNone/>
            </a:pPr>
            <a:r>
              <a:rPr lang="en-GB" b="1" i="0" dirty="0">
                <a:effectLst/>
              </a:rPr>
              <a:t>Amen.</a:t>
            </a:r>
          </a:p>
          <a:p>
            <a:pPr marL="0" indent="0">
              <a:buNone/>
            </a:pPr>
            <a:endParaRPr lang="en-GB" sz="1500" dirty="0"/>
          </a:p>
        </p:txBody>
      </p:sp>
      <p:pic>
        <p:nvPicPr>
          <p:cNvPr id="4" name="Picture 2" descr="Mary Queen of Peace | Love Being Catholic">
            <a:extLst>
              <a:ext uri="{FF2B5EF4-FFF2-40B4-BE49-F238E27FC236}">
                <a16:creationId xmlns:a16="http://schemas.microsoft.com/office/drawing/2014/main" id="{624FC3D7-D2F4-4FA9-B5BF-CA1E002A30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854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55095231A0A1498CDB20ECF39817BE" ma:contentTypeVersion="13" ma:contentTypeDescription="Create a new document." ma:contentTypeScope="" ma:versionID="d8a5c9dcab481f60c48920c78b30afe3">
  <xsd:schema xmlns:xsd="http://www.w3.org/2001/XMLSchema" xmlns:xs="http://www.w3.org/2001/XMLSchema" xmlns:p="http://schemas.microsoft.com/office/2006/metadata/properties" xmlns:ns2="c5660791-0e2a-47f4-ae29-49dffd83ee61" xmlns:ns3="b9c10a64-b77e-4217-8b26-246d3c408ab4" targetNamespace="http://schemas.microsoft.com/office/2006/metadata/properties" ma:root="true" ma:fieldsID="cdd95023a6896419ddc1cb58f0f442ff" ns2:_="" ns3:_="">
    <xsd:import namespace="c5660791-0e2a-47f4-ae29-49dffd83ee61"/>
    <xsd:import namespace="b9c10a64-b77e-4217-8b26-246d3c408a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660791-0e2a-47f4-ae29-49dffd83ee6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c10a64-b77e-4217-8b26-246d3c408ab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1F9F4F5-A832-41FB-8053-BF5A2124D5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660791-0e2a-47f4-ae29-49dffd83ee61"/>
    <ds:schemaRef ds:uri="b9c10a64-b77e-4217-8b26-246d3c408a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25EE13-A5F8-40F2-92D6-A46E5D74A56F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58D2F4E4-AE7F-4646-ABDA-5CF0514598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258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Prayers for peace in Kyiv</vt:lpstr>
      <vt:lpstr>Prayers for Ukraine</vt:lpstr>
      <vt:lpstr>A Prayer for Peace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Prayers for peace in Kyiv</dc:title>
  <dc:creator>Louise White</dc:creator>
  <cp:lastModifiedBy>Head Holy Cross R.C Primary School</cp:lastModifiedBy>
  <cp:revision>2</cp:revision>
  <dcterms:created xsi:type="dcterms:W3CDTF">2022-02-26T14:12:39Z</dcterms:created>
  <dcterms:modified xsi:type="dcterms:W3CDTF">2022-02-27T21:17:39Z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0x0101007555095231A0A1498CDB20ECF39817BE</vt:lpwstr>
  </property>
</Properties>
</file>